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2025/2/21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47;p12"/>
          <p:cNvCxnSpPr/>
          <p:nvPr/>
        </p:nvCxnSpPr>
        <p:spPr>
          <a:xfrm>
            <a:off x="0" y="1440000"/>
            <a:ext cx="7920000" cy="0"/>
          </a:xfrm>
          <a:prstGeom prst="straightConnector1">
            <a:avLst/>
          </a:prstGeom>
          <a:noFill/>
          <a:ln w="95250" cap="flat" cmpd="sng">
            <a:solidFill>
              <a:srgbClr val="FDC31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直線接點 7"/>
          <p:cNvCxnSpPr/>
          <p:nvPr/>
        </p:nvCxnSpPr>
        <p:spPr>
          <a:xfrm flipV="1">
            <a:off x="2520000" y="1080000"/>
            <a:ext cx="0" cy="3091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504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756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88784" y="514280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主要安全事項說明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486002" y="9152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安全護欄照片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082946" y="91526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置料區照片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25556" y="2045454"/>
            <a:ext cx="7380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配合學校作息時間：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4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於寒假期間趕工，減少上課時間施工人員及施工項目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4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下課時間工程暫停，並管制工區與學生介面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4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利用假日進行影響地面活動區域之工程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74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上課時間避免噪音施工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3600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安全措施：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屋頂施工區域安裝永久性安全護欄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置料區設置於較低影響之區域，並以多層警示帶警示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安全設施、施工人員配備均符合勞安規範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4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配合學校進行工區管理及相關範圍使用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768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47;p12"/>
          <p:cNvCxnSpPr/>
          <p:nvPr/>
        </p:nvCxnSpPr>
        <p:spPr>
          <a:xfrm>
            <a:off x="0" y="1440000"/>
            <a:ext cx="7920000" cy="0"/>
          </a:xfrm>
          <a:prstGeom prst="straightConnector1">
            <a:avLst/>
          </a:prstGeom>
          <a:noFill/>
          <a:ln w="95250" cap="flat" cmpd="sng">
            <a:solidFill>
              <a:srgbClr val="FDC31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直線接點 7"/>
          <p:cNvCxnSpPr/>
          <p:nvPr/>
        </p:nvCxnSpPr>
        <p:spPr>
          <a:xfrm flipV="1">
            <a:off x="5040000" y="1080000"/>
            <a:ext cx="0" cy="3091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252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756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812114" y="92900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主要安全事項說明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93505" y="513502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安全護欄照片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082946" y="91526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置料區照片</a:t>
            </a:r>
          </a:p>
        </p:txBody>
      </p:sp>
      <p:pic>
        <p:nvPicPr>
          <p:cNvPr id="1026" name="Picture 2" descr="C:\Users\Johnny Liao\Desktop\建功國小施工照片\20250215\LINE_ALBUM_2025.02.15模組蓋板-勵學樓_250218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/>
          <a:stretch/>
        </p:blipFill>
        <p:spPr bwMode="auto">
          <a:xfrm>
            <a:off x="856106" y="2010544"/>
            <a:ext cx="3103894" cy="17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ny Liao\Desktop\建功國小施工照片\20250215\LINE_ALBUM_2025.02.15模組蓋板-勵學樓_250218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/>
          <a:stretch/>
        </p:blipFill>
        <p:spPr bwMode="auto">
          <a:xfrm>
            <a:off x="856107" y="3933056"/>
            <a:ext cx="3103893" cy="17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738639" y="5877272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勵學樓</a:t>
            </a:r>
          </a:p>
        </p:txBody>
      </p:sp>
      <p:pic>
        <p:nvPicPr>
          <p:cNvPr id="1028" name="Picture 4" descr="C:\Users\Johnny Liao\Desktop\LINE_ALBUM_2025.01.16建功國小-建功體育館步道及線槽施作_250218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20" b="20291"/>
          <a:stretch/>
        </p:blipFill>
        <p:spPr bwMode="auto">
          <a:xfrm>
            <a:off x="4734548" y="2010544"/>
            <a:ext cx="3103894" cy="17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ohnny Liao\Desktop\建功國小施工照片\20250211\LINE_ALBUM_2025.02.11建功國小-勵學樓鋪設模組_250212_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0" r="21211"/>
          <a:stretch/>
        </p:blipFill>
        <p:spPr bwMode="auto">
          <a:xfrm rot="16200000">
            <a:off x="5408335" y="3259267"/>
            <a:ext cx="1756319" cy="31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5617080" y="587727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體育館</a:t>
            </a:r>
          </a:p>
        </p:txBody>
      </p:sp>
    </p:spTree>
    <p:extLst>
      <p:ext uri="{BB962C8B-B14F-4D97-AF65-F5344CB8AC3E}">
        <p14:creationId xmlns:p14="http://schemas.microsoft.com/office/powerpoint/2010/main" val="32578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47;p12"/>
          <p:cNvCxnSpPr/>
          <p:nvPr/>
        </p:nvCxnSpPr>
        <p:spPr>
          <a:xfrm>
            <a:off x="0" y="1440000"/>
            <a:ext cx="7920000" cy="0"/>
          </a:xfrm>
          <a:prstGeom prst="straightConnector1">
            <a:avLst/>
          </a:prstGeom>
          <a:noFill/>
          <a:ln w="95250" cap="flat" cmpd="sng">
            <a:solidFill>
              <a:srgbClr val="FDC31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直線接點 7"/>
          <p:cNvCxnSpPr/>
          <p:nvPr/>
        </p:nvCxnSpPr>
        <p:spPr>
          <a:xfrm flipV="1">
            <a:off x="7560000" y="1080000"/>
            <a:ext cx="0" cy="30912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504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2520000" y="1206000"/>
            <a:ext cx="0" cy="180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812114" y="92900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主要安全事項說明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86002" y="9152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安全護欄照片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511139" y="545524"/>
            <a:ext cx="2108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置料區照片</a:t>
            </a:r>
          </a:p>
        </p:txBody>
      </p:sp>
      <p:pic>
        <p:nvPicPr>
          <p:cNvPr id="1026" name="Picture 2" descr="C:\Users\Johnny Liao\Desktop\S__14647489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7" y="2276873"/>
            <a:ext cx="37435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ny Liao\Desktop\S__1464749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3"/>
            <a:ext cx="37435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850589" y="52956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車道邊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148948" y="5295692"/>
            <a:ext cx="2877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悟空球場側門邊</a:t>
            </a:r>
          </a:p>
        </p:txBody>
      </p:sp>
    </p:spTree>
    <p:extLst>
      <p:ext uri="{BB962C8B-B14F-4D97-AF65-F5344CB8AC3E}">
        <p14:creationId xmlns:p14="http://schemas.microsoft.com/office/powerpoint/2010/main" val="325780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141</Words>
  <Application>Microsoft Office PowerPoint</Application>
  <PresentationFormat>如螢幕大小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Johnny Liao</dc:creator>
  <cp:lastModifiedBy>C10501</cp:lastModifiedBy>
  <cp:revision>7</cp:revision>
  <dcterms:created xsi:type="dcterms:W3CDTF">2025-02-18T01:38:36Z</dcterms:created>
  <dcterms:modified xsi:type="dcterms:W3CDTF">2025-02-21T00:20:34Z</dcterms:modified>
</cp:coreProperties>
</file>